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3"/>
  </p:notesMasterIdLst>
  <p:sldIdLst>
    <p:sldId id="256" r:id="rId5"/>
    <p:sldId id="272" r:id="rId6"/>
    <p:sldId id="278" r:id="rId7"/>
    <p:sldId id="284" r:id="rId8"/>
    <p:sldId id="257" r:id="rId9"/>
    <p:sldId id="267" r:id="rId10"/>
    <p:sldId id="268" r:id="rId11"/>
    <p:sldId id="266" r:id="rId12"/>
    <p:sldId id="279" r:id="rId13"/>
    <p:sldId id="281" r:id="rId14"/>
    <p:sldId id="273" r:id="rId15"/>
    <p:sldId id="283" r:id="rId16"/>
    <p:sldId id="282" r:id="rId17"/>
    <p:sldId id="280" r:id="rId18"/>
    <p:sldId id="261" r:id="rId19"/>
    <p:sldId id="264" r:id="rId20"/>
    <p:sldId id="28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>
      <p:cViewPr varScale="1">
        <p:scale>
          <a:sx n="80" d="100"/>
          <a:sy n="80" d="100"/>
        </p:scale>
        <p:origin x="148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 Marriott" userId="59a8f79d-bdb7-4aea-ac89-0dc32a8f85c4" providerId="ADAL" clId="{ABE97860-AD82-4EDC-89FC-00C62E9018F4}"/>
    <pc:docChg chg="modSld">
      <pc:chgData name="Owen Marriott" userId="59a8f79d-bdb7-4aea-ac89-0dc32a8f85c4" providerId="ADAL" clId="{ABE97860-AD82-4EDC-89FC-00C62E9018F4}" dt="2025-09-29T14:31:22.796" v="59" actId="20577"/>
      <pc:docMkLst>
        <pc:docMk/>
      </pc:docMkLst>
      <pc:sldChg chg="modSp mod">
        <pc:chgData name="Owen Marriott" userId="59a8f79d-bdb7-4aea-ac89-0dc32a8f85c4" providerId="ADAL" clId="{ABE97860-AD82-4EDC-89FC-00C62E9018F4}" dt="2025-09-29T14:31:22.796" v="59" actId="20577"/>
        <pc:sldMkLst>
          <pc:docMk/>
          <pc:sldMk cId="4151889195" sldId="285"/>
        </pc:sldMkLst>
        <pc:spChg chg="mod">
          <ac:chgData name="Owen Marriott" userId="59a8f79d-bdb7-4aea-ac89-0dc32a8f85c4" providerId="ADAL" clId="{ABE97860-AD82-4EDC-89FC-00C62E9018F4}" dt="2025-09-29T14:31:22.796" v="59" actId="20577"/>
          <ac:spMkLst>
            <pc:docMk/>
            <pc:sldMk cId="4151889195" sldId="285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DBCDB-0AA4-4E64-B313-832E78F54120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1F1F5-E9D4-4324-B51B-D710B46F7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55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1F1F5-E9D4-4324-B51B-D710B46F72A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3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10F9E21-92DF-4F1E-9F59-E394FF434C38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D3E7CC2-B17B-4F61-9058-2499A756B71E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715" y="3789040"/>
            <a:ext cx="7376864" cy="1800200"/>
          </a:xfrm>
        </p:spPr>
        <p:txBody>
          <a:bodyPr/>
          <a:lstStyle/>
          <a:p>
            <a:r>
              <a:rPr lang="en-GB" sz="4400" dirty="0"/>
              <a:t>Wednesday 11</a:t>
            </a:r>
            <a:r>
              <a:rPr lang="en-GB" sz="4400" baseline="30000" dirty="0"/>
              <a:t>th</a:t>
            </a:r>
            <a:r>
              <a:rPr lang="en-GB" sz="4400" dirty="0"/>
              <a:t> March- Friday 13</a:t>
            </a:r>
            <a:r>
              <a:rPr lang="en-GB" sz="4400" baseline="30000" dirty="0"/>
              <a:t>th</a:t>
            </a:r>
            <a:r>
              <a:rPr lang="en-GB" sz="4400" dirty="0"/>
              <a:t> March 2026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err="1"/>
              <a:t>Hagg</a:t>
            </a:r>
            <a:r>
              <a:rPr lang="en-GB" dirty="0"/>
              <a:t> Farm Y6 Residential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53612"/>
            <a:ext cx="3733316" cy="216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96752"/>
            <a:ext cx="1585097" cy="938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34" y="5349932"/>
            <a:ext cx="1226832" cy="1226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409" y="1059624"/>
            <a:ext cx="1217290" cy="12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56792"/>
            <a:ext cx="4992216" cy="37441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Hagg</a:t>
            </a:r>
            <a:r>
              <a:rPr lang="en-GB" dirty="0"/>
              <a:t> Farm Photos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53136"/>
            <a:ext cx="2592288" cy="1988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53136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" y="541307"/>
            <a:ext cx="3323861" cy="249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1" y="404664"/>
            <a:ext cx="3035829" cy="227687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0668" y="2938044"/>
            <a:ext cx="4137248" cy="310293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3066279" cy="2897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8" y="3356992"/>
            <a:ext cx="2910385" cy="28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810" y="2636912"/>
            <a:ext cx="5199773" cy="38986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2399"/>
            <a:ext cx="4120658" cy="2749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627" y="93532"/>
            <a:ext cx="3887912" cy="28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69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1583" y="1832626"/>
            <a:ext cx="5398653" cy="38884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3484"/>
            <a:ext cx="8229600" cy="894928"/>
          </a:xfrm>
        </p:spPr>
        <p:txBody>
          <a:bodyPr/>
          <a:lstStyle/>
          <a:p>
            <a:pPr algn="ctr"/>
            <a:r>
              <a:rPr lang="en-GB" dirty="0"/>
              <a:t>Dorms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77516"/>
            <a:ext cx="4474840" cy="54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78151"/>
            <a:ext cx="4615042" cy="33532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490" y="3610199"/>
            <a:ext cx="3456384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0648"/>
            <a:ext cx="3754760" cy="2811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7"/>
            <a:ext cx="3888432" cy="27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9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5642" y="1064738"/>
            <a:ext cx="6432715" cy="482453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03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Parental consent and medical form - complete the form and return to me - if you have any worries or concerns please let me know or add to the form prior to us travelling.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Dietary requirements- please complete on the above form and we will let the catering staff know. </a:t>
            </a:r>
          </a:p>
          <a:p>
            <a:endParaRPr lang="en-GB" dirty="0"/>
          </a:p>
          <a:p>
            <a:r>
              <a:rPr lang="en-GB" dirty="0"/>
              <a:t>If medical needs or allergies regarding food please let me know.</a:t>
            </a:r>
          </a:p>
          <a:p>
            <a:endParaRPr lang="en-GB" dirty="0"/>
          </a:p>
          <a:p>
            <a:r>
              <a:rPr lang="en-GB" dirty="0"/>
              <a:t>Kit List and Shoe size details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Consent/Medical/other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5505039"/>
            <a:ext cx="1585097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5517232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26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£50 deposit to be paid on Parent Pay by Monday 13</a:t>
            </a:r>
            <a:r>
              <a:rPr lang="en-GB" baseline="30000" dirty="0"/>
              <a:t>th</a:t>
            </a:r>
            <a:r>
              <a:rPr lang="en-GB" dirty="0"/>
              <a:t> October to secure place.</a:t>
            </a:r>
          </a:p>
          <a:p>
            <a:endParaRPr lang="en-GB" dirty="0"/>
          </a:p>
          <a:p>
            <a:r>
              <a:rPr lang="en-GB" dirty="0"/>
              <a:t>Once we know how many children – we can finalise the cost.</a:t>
            </a:r>
          </a:p>
          <a:p>
            <a:endParaRPr lang="en-GB" dirty="0"/>
          </a:p>
          <a:p>
            <a:r>
              <a:rPr lang="en-GB" dirty="0"/>
              <a:t>Cost spread over 2/3 further payments after deposit.</a:t>
            </a:r>
          </a:p>
          <a:p>
            <a:endParaRPr lang="en-GB" dirty="0"/>
          </a:p>
          <a:p>
            <a:r>
              <a:rPr lang="en-GB" dirty="0"/>
              <a:t>Worked hard to keep the cost as low as possible.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Cost and Deposit: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626567"/>
            <a:ext cx="1585097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801" y="5626567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8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636912"/>
            <a:ext cx="5544616" cy="32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6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develop interpersonal skills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To develop independence and responsibility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To build relationships with teachers and other pupils</a:t>
            </a:r>
          </a:p>
          <a:p>
            <a:endParaRPr lang="en-GB" dirty="0"/>
          </a:p>
          <a:p>
            <a:r>
              <a:rPr lang="en-GB" dirty="0"/>
              <a:t>To build self-esteem through challenge and teamwork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To have fun and create memories!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Objectives  for the trip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29394"/>
            <a:ext cx="1583552" cy="938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78160"/>
            <a:ext cx="1073274" cy="10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1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Old warm clothes they don’t mind getting wet and dirty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£5 spending money in a wallet – children to look after themselves….</a:t>
            </a:r>
          </a:p>
          <a:p>
            <a:endParaRPr lang="en-GB" dirty="0"/>
          </a:p>
          <a:p>
            <a:r>
              <a:rPr lang="en-GB" dirty="0"/>
              <a:t>Insect repellent - Smidge</a:t>
            </a:r>
          </a:p>
          <a:p>
            <a:endParaRPr lang="en-GB" dirty="0"/>
          </a:p>
          <a:p>
            <a:r>
              <a:rPr lang="en-GB" dirty="0"/>
              <a:t>Suitcase on wheels or bag to be stored under the bed</a:t>
            </a:r>
          </a:p>
          <a:p>
            <a:endParaRPr lang="en-GB" dirty="0"/>
          </a:p>
          <a:p>
            <a:r>
              <a:rPr lang="en-GB" dirty="0"/>
              <a:t>See Kit list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Children will need: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35310"/>
            <a:ext cx="857250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43215"/>
            <a:ext cx="1585097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852936"/>
            <a:ext cx="648072" cy="16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3894"/>
            <a:ext cx="5688632" cy="65329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2933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Children arrive at school by 7:30am and come to school hall with labelled bags/suitcases </a:t>
            </a:r>
            <a:r>
              <a:rPr lang="en-GB" sz="2000" dirty="0"/>
              <a:t>Any medication please give to myself with a signed medical form in the morning prior to leaving.</a:t>
            </a:r>
          </a:p>
          <a:p>
            <a:r>
              <a:rPr lang="en-GB" dirty="0"/>
              <a:t>Leave for Hagg Farm at 8:15- 8:30am with all bags! An adult will take a car in case of emergencies. </a:t>
            </a:r>
          </a:p>
          <a:p>
            <a:r>
              <a:rPr lang="en-GB" dirty="0"/>
              <a:t>Children must have a packed lunch for Wednesday lunchtime- </a:t>
            </a:r>
            <a:r>
              <a:rPr lang="en-GB" sz="2000" dirty="0"/>
              <a:t>Please put packed lunch in a disposable carrier bag at the top of small day rucksack with labelled water bottle. </a:t>
            </a:r>
          </a:p>
          <a:p>
            <a:r>
              <a:rPr lang="en-GB" sz="2000" dirty="0"/>
              <a:t>Arrive at the centre by 10am and take bags to the dorms followed by centre induction and kit dissemination</a:t>
            </a:r>
          </a:p>
          <a:p>
            <a:r>
              <a:rPr lang="en-GB" sz="2000" dirty="0"/>
              <a:t>Lunch and then afternoon activities (led by school and centre staff)</a:t>
            </a:r>
          </a:p>
          <a:p>
            <a:r>
              <a:rPr lang="en-GB" sz="2000" dirty="0"/>
              <a:t>Evening Meal </a:t>
            </a:r>
          </a:p>
          <a:p>
            <a:r>
              <a:rPr lang="en-GB" sz="2000" dirty="0"/>
              <a:t>Evening Activities – led by school staff </a:t>
            </a:r>
          </a:p>
          <a:p>
            <a:r>
              <a:rPr lang="en-GB" sz="2000" dirty="0"/>
              <a:t>Bedtime…………….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Wednesday 11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08935"/>
            <a:ext cx="1585097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0927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7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Early rising </a:t>
            </a:r>
          </a:p>
          <a:p>
            <a:r>
              <a:rPr lang="en-GB" dirty="0"/>
              <a:t>Cooked Breakfast (Ordered night before) </a:t>
            </a:r>
          </a:p>
          <a:p>
            <a:r>
              <a:rPr lang="en-GB" dirty="0"/>
              <a:t>Back to rooms to get ready for morning activities</a:t>
            </a:r>
          </a:p>
          <a:p>
            <a:r>
              <a:rPr lang="en-GB" dirty="0"/>
              <a:t>Morning Activities</a:t>
            </a:r>
          </a:p>
          <a:p>
            <a:r>
              <a:rPr lang="en-GB" dirty="0"/>
              <a:t>Lunch </a:t>
            </a:r>
          </a:p>
          <a:p>
            <a:r>
              <a:rPr lang="en-GB" dirty="0"/>
              <a:t>Back to room to get ready for afternoon activities</a:t>
            </a:r>
          </a:p>
          <a:p>
            <a:r>
              <a:rPr lang="en-GB" dirty="0"/>
              <a:t>Afternoon Activities</a:t>
            </a:r>
          </a:p>
          <a:p>
            <a:r>
              <a:rPr lang="en-GB" dirty="0"/>
              <a:t>Back to room for time to relax and change</a:t>
            </a:r>
          </a:p>
          <a:p>
            <a:r>
              <a:rPr lang="en-GB" dirty="0"/>
              <a:t>Evening Meal - </a:t>
            </a:r>
          </a:p>
          <a:p>
            <a:r>
              <a:rPr lang="en-GB" dirty="0"/>
              <a:t>Evening Activity – led by school staff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Thursday 12th</a:t>
            </a:r>
            <a:r>
              <a:rPr lang="en-GB" baseline="30000" dirty="0"/>
              <a:t> </a:t>
            </a:r>
            <a:r>
              <a:rPr lang="en-GB" dirty="0"/>
              <a:t>March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594742"/>
            <a:ext cx="929258" cy="929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32735"/>
            <a:ext cx="158509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50912"/>
          </a:xfrm>
        </p:spPr>
        <p:txBody>
          <a:bodyPr/>
          <a:lstStyle/>
          <a:p>
            <a:pPr algn="ctr"/>
            <a:r>
              <a:rPr lang="en-GB" dirty="0"/>
              <a:t>Activity Schedule: 3 groups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161531"/>
              </p:ext>
            </p:extLst>
          </p:nvPr>
        </p:nvGraphicFramePr>
        <p:xfrm>
          <a:off x="457200" y="939552"/>
          <a:ext cx="8291263" cy="5681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504">
                  <a:extLst>
                    <a:ext uri="{9D8B030D-6E8A-4147-A177-3AD203B41FA5}">
                      <a16:colId xmlns:a16="http://schemas.microsoft.com/office/drawing/2014/main" val="1770408393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464234873"/>
                    </a:ext>
                  </a:extLst>
                </a:gridCol>
                <a:gridCol w="3672407">
                  <a:extLst>
                    <a:ext uri="{9D8B030D-6E8A-4147-A177-3AD203B41FA5}">
                      <a16:colId xmlns:a16="http://schemas.microsoft.com/office/drawing/2014/main" val="2034642814"/>
                    </a:ext>
                  </a:extLst>
                </a:gridCol>
              </a:tblGrid>
              <a:tr h="473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049643"/>
                  </a:ext>
                </a:extLst>
              </a:tr>
              <a:tr h="726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Wednesday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Arrival – 10am and site induction tour</a:t>
                      </a:r>
                      <a:r>
                        <a:rPr lang="en-GB" sz="1600" baseline="0" dirty="0">
                          <a:effectLst/>
                        </a:rPr>
                        <a:t> and settling in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On site high ropes/climbing (HF instructor),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Caving or Rock hopping/bouldering at </a:t>
                      </a:r>
                      <a:r>
                        <a:rPr lang="en-GB" sz="1600" dirty="0" err="1">
                          <a:effectLst/>
                        </a:rPr>
                        <a:t>Higgar</a:t>
                      </a:r>
                      <a:r>
                        <a:rPr lang="en-GB" sz="1600" dirty="0">
                          <a:effectLst/>
                        </a:rPr>
                        <a:t> Tor (HF instructor)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Orienteering/</a:t>
                      </a:r>
                      <a:r>
                        <a:rPr lang="en-GB" sz="1600" dirty="0" err="1">
                          <a:effectLst/>
                        </a:rPr>
                        <a:t>Bushcraft</a:t>
                      </a:r>
                      <a:r>
                        <a:rPr lang="en-GB" sz="1600" dirty="0">
                          <a:effectLst/>
                        </a:rPr>
                        <a:t> (self-led – School Staff)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3521063"/>
                  </a:ext>
                </a:extLst>
              </a:tr>
              <a:tr h="1169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Thursday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GB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On site high ropes/climbing (HF instructor),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Caving or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Rock hopping/bouldering at </a:t>
                      </a:r>
                      <a:r>
                        <a:rPr lang="en-GB" sz="1600" dirty="0" err="1">
                          <a:effectLst/>
                        </a:rPr>
                        <a:t>Higgar</a:t>
                      </a:r>
                      <a:r>
                        <a:rPr lang="en-GB" sz="1600" dirty="0">
                          <a:effectLst/>
                        </a:rPr>
                        <a:t> Tor (HF instructor)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Orienteering/</a:t>
                      </a:r>
                      <a:r>
                        <a:rPr lang="en-GB" sz="1600" dirty="0" err="1">
                          <a:effectLst/>
                        </a:rPr>
                        <a:t>Bushcraft</a:t>
                      </a:r>
                      <a:r>
                        <a:rPr lang="en-GB" sz="1600" dirty="0">
                          <a:effectLst/>
                        </a:rPr>
                        <a:t> (self-led – School Staff)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GB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On site high ropes/climbing (HF instructor),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Caving or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Rock hopping/bouldering at </a:t>
                      </a:r>
                      <a:r>
                        <a:rPr lang="en-GB" sz="1600" dirty="0" err="1">
                          <a:effectLst/>
                        </a:rPr>
                        <a:t>Higgar</a:t>
                      </a:r>
                      <a:r>
                        <a:rPr lang="en-GB" sz="1600" dirty="0">
                          <a:effectLst/>
                        </a:rPr>
                        <a:t> Tor (HF instructor)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effectLst/>
                        </a:rPr>
                        <a:t>Orienteering/</a:t>
                      </a:r>
                      <a:r>
                        <a:rPr lang="en-GB" sz="1600" dirty="0" err="1">
                          <a:effectLst/>
                        </a:rPr>
                        <a:t>Bushcraft</a:t>
                      </a:r>
                      <a:r>
                        <a:rPr lang="en-GB" sz="1600" dirty="0">
                          <a:effectLst/>
                        </a:rPr>
                        <a:t> (self-led – School Staff)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6918070"/>
                  </a:ext>
                </a:extLst>
              </a:tr>
              <a:tr h="1544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Friday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GB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Local Walk and Hike around the area – led by HF Instructor and school staff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6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Depart at 1pm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975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78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Children pack up their things in the morning and vacate the dorm before storing our belongings – We do check to make sure they have left nothing behind!</a:t>
            </a:r>
          </a:p>
          <a:p>
            <a:r>
              <a:rPr lang="en-GB" dirty="0"/>
              <a:t>Breakfast</a:t>
            </a:r>
          </a:p>
          <a:p>
            <a:r>
              <a:rPr lang="en-GB" dirty="0"/>
              <a:t>Morning Activity</a:t>
            </a:r>
          </a:p>
          <a:p>
            <a:r>
              <a:rPr lang="en-GB" dirty="0"/>
              <a:t>Leave at </a:t>
            </a:r>
            <a:r>
              <a:rPr lang="en-GB" dirty="0" err="1"/>
              <a:t>approx</a:t>
            </a:r>
            <a:r>
              <a:rPr lang="en-GB" dirty="0"/>
              <a:t> 1pm and make our way home…</a:t>
            </a:r>
          </a:p>
          <a:p>
            <a:r>
              <a:rPr lang="en-GB" dirty="0"/>
              <a:t>Arrival back at 3pm – welcome to collect tired and emotional children!</a:t>
            </a:r>
          </a:p>
          <a:p>
            <a:r>
              <a:rPr lang="en-GB" dirty="0"/>
              <a:t>Have a nice relaxing weekend…….with tired and emotional children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Friday 13</a:t>
            </a:r>
            <a:r>
              <a:rPr lang="en-GB" baseline="30000" dirty="0"/>
              <a:t>th</a:t>
            </a:r>
            <a:r>
              <a:rPr lang="en-GB" dirty="0"/>
              <a:t>  March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93" y="432735"/>
            <a:ext cx="1585097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49120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2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2041" y="-626738"/>
            <a:ext cx="6444954" cy="80032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832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9F13DC9FEABC459A7A21427C561E5A" ma:contentTypeVersion="14" ma:contentTypeDescription="Create a new document." ma:contentTypeScope="" ma:versionID="21d39d8f2c9f31406be9fee99e80d108">
  <xsd:schema xmlns:xsd="http://www.w3.org/2001/XMLSchema" xmlns:xs="http://www.w3.org/2001/XMLSchema" xmlns:p="http://schemas.microsoft.com/office/2006/metadata/properties" xmlns:ns3="57cc0853-af0b-49b0-b956-757aea900281" targetNamespace="http://schemas.microsoft.com/office/2006/metadata/properties" ma:root="true" ma:fieldsID="17912c3b2ef3f27b76ff2cd0801310ff" ns3:_="">
    <xsd:import namespace="57cc0853-af0b-49b0-b956-757aea9002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c0853-af0b-49b0-b956-757aea9002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cc0853-af0b-49b0-b956-757aea90028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5A8749-57D7-4BA2-9526-5893959389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cc0853-af0b-49b0-b956-757aea900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9AAFD4-4D8E-422E-93FF-0EAF666C5667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57cc0853-af0b-49b0-b956-757aea900281"/>
  </ds:schemaRefs>
</ds:datastoreItem>
</file>

<file path=customXml/itemProps3.xml><?xml version="1.0" encoding="utf-8"?>
<ds:datastoreItem xmlns:ds="http://schemas.openxmlformats.org/officeDocument/2006/customXml" ds:itemID="{50FEA4C6-86E2-4B52-B753-B2233BCFC7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11177</TotalTime>
  <Words>622</Words>
  <Application>Microsoft Office PowerPoint</Application>
  <PresentationFormat>On-screen Show (4:3)</PresentationFormat>
  <Paragraphs>94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Constantia</vt:lpstr>
      <vt:lpstr>Wingdings 2</vt:lpstr>
      <vt:lpstr>Paper</vt:lpstr>
      <vt:lpstr>Hagg Farm Y6 Residential</vt:lpstr>
      <vt:lpstr>Objectives  for the trip</vt:lpstr>
      <vt:lpstr>Children will need:</vt:lpstr>
      <vt:lpstr>PowerPoint Presentation</vt:lpstr>
      <vt:lpstr>Wednesday 11th March</vt:lpstr>
      <vt:lpstr>Thursday 12th March</vt:lpstr>
      <vt:lpstr>Activity Schedule: 3 groups </vt:lpstr>
      <vt:lpstr>Friday 13th  March</vt:lpstr>
      <vt:lpstr>PowerPoint Presentation</vt:lpstr>
      <vt:lpstr>Hagg Farm Photos</vt:lpstr>
      <vt:lpstr>PowerPoint Presentation</vt:lpstr>
      <vt:lpstr>PowerPoint Presentation</vt:lpstr>
      <vt:lpstr>Dorms</vt:lpstr>
      <vt:lpstr>PowerPoint Presentation</vt:lpstr>
      <vt:lpstr>PowerPoint Presentation</vt:lpstr>
      <vt:lpstr>Consent/Medical/other details</vt:lpstr>
      <vt:lpstr>Cost and Deposit:</vt:lpstr>
      <vt:lpstr>PowerPoint Presentation</vt:lpstr>
    </vt:vector>
  </TitlesOfParts>
  <Company>Nottinghamshire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Caythorpe Court PGL</dc:title>
  <dc:creator>Clare Doran</dc:creator>
  <cp:lastModifiedBy>Owen Marriott</cp:lastModifiedBy>
  <cp:revision>46</cp:revision>
  <dcterms:created xsi:type="dcterms:W3CDTF">2013-03-03T16:24:29Z</dcterms:created>
  <dcterms:modified xsi:type="dcterms:W3CDTF">2025-09-30T11:58:18Z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0x010100369F13DC9FEABC459A7A21427C561E5A</vt:lpwstr>
  </property>
</Properties>
</file>